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3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512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C03E4A3-9DF5-45A8-A250-2A036F11FC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67D304E6-5321-416C-A5F1-2D58A14E8F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6B67E8B-D22A-4444-825B-957A6FA35E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15A80-74AA-48DA-9801-E7B284A2FC72}" type="datetimeFigureOut">
              <a:rPr lang="nl-NL" smtClean="0"/>
              <a:t>20-04-2022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3D3CF26-AF42-4D28-B342-BA692ABCD8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8F287BD-FFC5-4104-B609-49FC02DDCB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469A4-4818-40C6-862A-603C5077070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317615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B43C466-5E5F-44F6-BC5B-F3661E4AD7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9A95B8ED-30D8-4D7B-BBBD-488EEF7F44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E2E5D62-5BFB-48BB-83C3-40F0F66F1F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15A80-74AA-48DA-9801-E7B284A2FC72}" type="datetimeFigureOut">
              <a:rPr lang="nl-NL" smtClean="0"/>
              <a:t>20-04-2022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49B0DF6-904A-443D-B042-5E57A87371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6A7D7E9-D2C0-415A-9BB7-07A5E10EFF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469A4-4818-40C6-862A-603C5077070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895102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D0E8F340-D6CC-4E14-8465-DAC047B5218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2FC93BAB-56D2-40EA-86BB-ABFD3B36D3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3A678E5-EF48-46E0-8F5C-F2302F3558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15A80-74AA-48DA-9801-E7B284A2FC72}" type="datetimeFigureOut">
              <a:rPr lang="nl-NL" smtClean="0"/>
              <a:t>20-04-2022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CEB9E42-A2A9-41AD-B58A-E41A984201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7B31595-033D-455C-B424-ADA9037792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469A4-4818-40C6-862A-603C5077070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570015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EFE228B-F327-462F-AE44-4F67A20786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35F0C41-B2A5-4D58-B808-A2AE6C201E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4C0CA84-E4EC-43C0-B090-4986967BDC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15A80-74AA-48DA-9801-E7B284A2FC72}" type="datetimeFigureOut">
              <a:rPr lang="nl-NL" smtClean="0"/>
              <a:t>20-04-2022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C12FC65-7A1C-4030-9F51-3EB9580C35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7735BAE-88EE-4837-B4F2-DD3DF779CF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469A4-4818-40C6-862A-603C5077070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569059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9801C1D-BB35-4873-868B-0CE9559F87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46E53E8A-4068-4245-BE2A-52462B7801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40C3951-8F92-45B0-9C37-C441CFE40D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15A80-74AA-48DA-9801-E7B284A2FC72}" type="datetimeFigureOut">
              <a:rPr lang="nl-NL" smtClean="0"/>
              <a:t>20-04-2022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C5C96D9-A60C-46D9-B77B-ED6E535C07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A7D8E87-CE94-4E0E-8455-E4D01A4EA8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469A4-4818-40C6-862A-603C5077070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064976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F673CD-32A1-4CD4-833B-91CD80F5E3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7896F5B-A282-4594-BF33-C5A35851240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D41B4D96-C3A7-4A39-8B35-B0692FA1EE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AD49A69F-1408-4375-9E0A-D595EE706C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15A80-74AA-48DA-9801-E7B284A2FC72}" type="datetimeFigureOut">
              <a:rPr lang="nl-NL" smtClean="0"/>
              <a:t>20-04-2022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4AC78CA7-38CA-43D3-AE5A-94C5F7E982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6EAF9C21-D4F0-4E3C-BD41-5532B684CC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469A4-4818-40C6-862A-603C5077070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667015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DBF8B7B-CFD9-44DE-8B9A-249B85C365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18E29BE6-D90A-4B7A-8F49-4F78D18E32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DC09D6B8-7FA5-441E-8F90-A984413642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5BACFFBC-FA20-4680-AD1D-214F409E76D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307CC2EA-FA10-4A84-B805-33477C0B260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20B66FBB-0A93-4745-9499-5FC60D6F69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15A80-74AA-48DA-9801-E7B284A2FC72}" type="datetimeFigureOut">
              <a:rPr lang="nl-NL" smtClean="0"/>
              <a:t>20-04-2022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AF7B8D71-528E-4645-B4C7-A6AC1E87A6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87B4D80E-7127-467C-AC98-5E7126F867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469A4-4818-40C6-862A-603C5077070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00260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CFE4B05-5FFF-4EFD-B50D-DB18658E1B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8D7F017C-E842-425A-B8E9-3625A21A4B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15A80-74AA-48DA-9801-E7B284A2FC72}" type="datetimeFigureOut">
              <a:rPr lang="nl-NL" smtClean="0"/>
              <a:t>20-04-2022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1AA539A7-E6E5-47E7-9B63-D08364C9A7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76B2D2EB-F267-4A6C-8C86-7C89AB9B1E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469A4-4818-40C6-862A-603C5077070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591480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A07902BA-9436-40ED-B344-7F64FF526A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15A80-74AA-48DA-9801-E7B284A2FC72}" type="datetimeFigureOut">
              <a:rPr lang="nl-NL" smtClean="0"/>
              <a:t>20-04-2022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1CEDFC59-535F-4295-A5B5-EBBCF78CFE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54514BC9-BABD-4529-A60A-C9C64EB790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469A4-4818-40C6-862A-603C5077070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078854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E60A130-3800-4AE5-ACF1-0820B4ED7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2EC0BD2-11CC-4BBC-A6DD-15F7C61008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19233115-1317-4E53-B018-C2B3B16CA6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317C208B-216B-47EC-BD50-4475D89874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15A80-74AA-48DA-9801-E7B284A2FC72}" type="datetimeFigureOut">
              <a:rPr lang="nl-NL" smtClean="0"/>
              <a:t>20-04-2022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C2CAD9D6-8038-480C-8D5D-22997A5AA9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60BADC15-D2F0-45A6-AB04-0B9037475C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469A4-4818-40C6-862A-603C5077070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667345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7234E61-A906-4342-9FAC-32F84DC143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DEF9957C-4A3D-4409-9F22-A64781040D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F85DA9AF-3269-4BE0-A9E9-2D82E1669E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991B0247-1622-4F6F-92D8-F3E7588180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15A80-74AA-48DA-9801-E7B284A2FC72}" type="datetimeFigureOut">
              <a:rPr lang="nl-NL" smtClean="0"/>
              <a:t>20-04-2022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E7416685-3641-481D-A5A1-00E25EECFF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E4581F59-2E3B-421C-9018-044341FBE5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469A4-4818-40C6-862A-603C5077070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372195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58A68772-66E2-41E6-865F-EE7043A93D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792B787A-966E-4643-BE9B-4D8511FD5C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5C47CDB-A1E8-49FC-AD01-73F14C9AE2D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015A80-74AA-48DA-9801-E7B284A2FC72}" type="datetimeFigureOut">
              <a:rPr lang="nl-NL" smtClean="0"/>
              <a:t>20-04-2022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D93437E-ADFB-45BD-A507-3BDD82D9887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767C366-7C2B-4291-A8AB-6E8E91C9D87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A469A4-4818-40C6-862A-603C5077070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092000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B7D54FE-E0D4-4800-A5B4-CA61749146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4673" y="3320859"/>
            <a:ext cx="4524973" cy="2076333"/>
          </a:xfrm>
        </p:spPr>
        <p:txBody>
          <a:bodyPr anchor="t">
            <a:normAutofit/>
          </a:bodyPr>
          <a:lstStyle/>
          <a:p>
            <a:pPr algn="l"/>
            <a:r>
              <a:rPr lang="nl-NL" sz="4800"/>
              <a:t>Chinchilla</a:t>
            </a:r>
          </a:p>
        </p:txBody>
      </p:sp>
      <p:sp>
        <p:nvSpPr>
          <p:cNvPr id="135" name="Freeform: Shape 134">
            <a:extLst>
              <a:ext uri="{FF2B5EF4-FFF2-40B4-BE49-F238E27FC236}">
                <a16:creationId xmlns:a16="http://schemas.microsoft.com/office/drawing/2014/main" id="{BCC55ACC-A2F6-403C-A3A4-D59B3734D4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857312" y="381000"/>
            <a:ext cx="6334689" cy="6477000"/>
          </a:xfrm>
          <a:custGeom>
            <a:avLst/>
            <a:gdLst>
              <a:gd name="connsiteX0" fmla="*/ 3561588 w 6334689"/>
              <a:gd name="connsiteY0" fmla="*/ 0 h 6477000"/>
              <a:gd name="connsiteX1" fmla="*/ 6309883 w 6334689"/>
              <a:gd name="connsiteY1" fmla="*/ 1296087 h 6477000"/>
              <a:gd name="connsiteX2" fmla="*/ 6334689 w 6334689"/>
              <a:gd name="connsiteY2" fmla="*/ 1329261 h 6477000"/>
              <a:gd name="connsiteX3" fmla="*/ 6334689 w 6334689"/>
              <a:gd name="connsiteY3" fmla="*/ 5793916 h 6477000"/>
              <a:gd name="connsiteX4" fmla="*/ 6309883 w 6334689"/>
              <a:gd name="connsiteY4" fmla="*/ 5827089 h 6477000"/>
              <a:gd name="connsiteX5" fmla="*/ 5760467 w 6334689"/>
              <a:gd name="connsiteY5" fmla="*/ 6363539 h 6477000"/>
              <a:gd name="connsiteX6" fmla="*/ 5607796 w 6334689"/>
              <a:gd name="connsiteY6" fmla="*/ 6477000 h 6477000"/>
              <a:gd name="connsiteX7" fmla="*/ 1519571 w 6334689"/>
              <a:gd name="connsiteY7" fmla="*/ 6477000 h 6477000"/>
              <a:gd name="connsiteX8" fmla="*/ 1296088 w 6334689"/>
              <a:gd name="connsiteY8" fmla="*/ 6309883 h 6477000"/>
              <a:gd name="connsiteX9" fmla="*/ 0 w 6334689"/>
              <a:gd name="connsiteY9" fmla="*/ 3561588 h 6477000"/>
              <a:gd name="connsiteX10" fmla="*/ 3561588 w 6334689"/>
              <a:gd name="connsiteY10" fmla="*/ 0 h 6477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6334689" h="6477000">
                <a:moveTo>
                  <a:pt x="3561588" y="0"/>
                </a:moveTo>
                <a:cubicBezTo>
                  <a:pt x="4668032" y="0"/>
                  <a:pt x="5656635" y="504534"/>
                  <a:pt x="6309883" y="1296087"/>
                </a:cubicBezTo>
                <a:lnTo>
                  <a:pt x="6334689" y="1329261"/>
                </a:lnTo>
                <a:lnTo>
                  <a:pt x="6334689" y="5793916"/>
                </a:lnTo>
                <a:lnTo>
                  <a:pt x="6309883" y="5827089"/>
                </a:lnTo>
                <a:cubicBezTo>
                  <a:pt x="6146571" y="6024977"/>
                  <a:pt x="5962299" y="6204927"/>
                  <a:pt x="5760467" y="6363539"/>
                </a:cubicBezTo>
                <a:lnTo>
                  <a:pt x="5607796" y="6477000"/>
                </a:lnTo>
                <a:lnTo>
                  <a:pt x="1519571" y="6477000"/>
                </a:lnTo>
                <a:lnTo>
                  <a:pt x="1296088" y="6309883"/>
                </a:lnTo>
                <a:cubicBezTo>
                  <a:pt x="504535" y="5656635"/>
                  <a:pt x="0" y="4668032"/>
                  <a:pt x="0" y="3561588"/>
                </a:cubicBezTo>
                <a:cubicBezTo>
                  <a:pt x="0" y="1594577"/>
                  <a:pt x="1594577" y="0"/>
                  <a:pt x="3561588" y="0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122" name="Picture 2" descr="Diamond Painting Chinchilla">
            <a:extLst>
              <a:ext uri="{FF2B5EF4-FFF2-40B4-BE49-F238E27FC236}">
                <a16:creationId xmlns:a16="http://schemas.microsoft.com/office/drawing/2014/main" id="{88FD4C8E-04DC-44CA-8DE7-B6FFF5CD286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836"/>
          <a:stretch/>
        </p:blipFill>
        <p:spPr bwMode="auto">
          <a:xfrm>
            <a:off x="6021086" y="544777"/>
            <a:ext cx="6170914" cy="6313225"/>
          </a:xfrm>
          <a:custGeom>
            <a:avLst/>
            <a:gdLst/>
            <a:ahLst/>
            <a:cxnLst/>
            <a:rect l="l" t="t" r="r" b="b"/>
            <a:pathLst>
              <a:path w="6170914" h="6313225">
                <a:moveTo>
                  <a:pt x="3397813" y="0"/>
                </a:moveTo>
                <a:cubicBezTo>
                  <a:pt x="4453378" y="0"/>
                  <a:pt x="5396522" y="481334"/>
                  <a:pt x="6019731" y="1236489"/>
                </a:cubicBezTo>
                <a:lnTo>
                  <a:pt x="6170914" y="1438663"/>
                </a:lnTo>
                <a:lnTo>
                  <a:pt x="6170914" y="5356963"/>
                </a:lnTo>
                <a:lnTo>
                  <a:pt x="6019731" y="5559138"/>
                </a:lnTo>
                <a:cubicBezTo>
                  <a:pt x="5786028" y="5842321"/>
                  <a:pt x="5507333" y="6086998"/>
                  <a:pt x="5194591" y="6282226"/>
                </a:cubicBezTo>
                <a:lnTo>
                  <a:pt x="5141791" y="6313225"/>
                </a:lnTo>
                <a:lnTo>
                  <a:pt x="1659199" y="6313225"/>
                </a:lnTo>
                <a:lnTo>
                  <a:pt x="1498064" y="6215333"/>
                </a:lnTo>
                <a:cubicBezTo>
                  <a:pt x="594240" y="5604721"/>
                  <a:pt x="0" y="4570663"/>
                  <a:pt x="0" y="3397813"/>
                </a:cubicBezTo>
                <a:cubicBezTo>
                  <a:pt x="0" y="1521253"/>
                  <a:pt x="1521253" y="0"/>
                  <a:pt x="3397813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2430004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6CF4D95-1CEF-4C6D-932C-2B4C36A707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79314" y="1396289"/>
            <a:ext cx="4375586" cy="1325563"/>
          </a:xfrm>
        </p:spPr>
        <p:txBody>
          <a:bodyPr>
            <a:normAutofit/>
          </a:bodyPr>
          <a:lstStyle/>
          <a:p>
            <a:r>
              <a:rPr lang="nl-NL" dirty="0"/>
              <a:t>Eten </a:t>
            </a: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0ED52484-C939-4951-85D6-79046BBC64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067397" cy="3481744"/>
          </a:xfrm>
          <a:custGeom>
            <a:avLst/>
            <a:gdLst>
              <a:gd name="connsiteX0" fmla="*/ 0 w 4067397"/>
              <a:gd name="connsiteY0" fmla="*/ 0 h 3481744"/>
              <a:gd name="connsiteX1" fmla="*/ 3741230 w 4067397"/>
              <a:gd name="connsiteY1" fmla="*/ 0 h 3481744"/>
              <a:gd name="connsiteX2" fmla="*/ 3789282 w 4067397"/>
              <a:gd name="connsiteY2" fmla="*/ 79096 h 3481744"/>
              <a:gd name="connsiteX3" fmla="*/ 4067397 w 4067397"/>
              <a:gd name="connsiteY3" fmla="*/ 1177456 h 3481744"/>
              <a:gd name="connsiteX4" fmla="*/ 1763109 w 4067397"/>
              <a:gd name="connsiteY4" fmla="*/ 3481744 h 3481744"/>
              <a:gd name="connsiteX5" fmla="*/ 133731 w 4067397"/>
              <a:gd name="connsiteY5" fmla="*/ 2806834 h 3481744"/>
              <a:gd name="connsiteX6" fmla="*/ 0 w 4067397"/>
              <a:gd name="connsiteY6" fmla="*/ 2659692 h 34817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067397" h="3481744">
                <a:moveTo>
                  <a:pt x="0" y="0"/>
                </a:moveTo>
                <a:lnTo>
                  <a:pt x="3741230" y="0"/>
                </a:lnTo>
                <a:lnTo>
                  <a:pt x="3789282" y="79096"/>
                </a:lnTo>
                <a:cubicBezTo>
                  <a:pt x="3966649" y="405598"/>
                  <a:pt x="4067397" y="779761"/>
                  <a:pt x="4067397" y="1177456"/>
                </a:cubicBezTo>
                <a:cubicBezTo>
                  <a:pt x="4067397" y="2450079"/>
                  <a:pt x="3035732" y="3481744"/>
                  <a:pt x="1763109" y="3481744"/>
                </a:cubicBezTo>
                <a:cubicBezTo>
                  <a:pt x="1126798" y="3481744"/>
                  <a:pt x="550726" y="3223828"/>
                  <a:pt x="133731" y="2806834"/>
                </a:cubicBezTo>
                <a:lnTo>
                  <a:pt x="0" y="2659692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123AC743-1CAC-4594-8F81-8E5C1E45BA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35804" y="452999"/>
            <a:ext cx="2020824" cy="2020824"/>
          </a:xfrm>
          <a:prstGeom prst="ellipse">
            <a:avLst/>
          </a:pr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1" name="Afbeelding 10">
            <a:extLst>
              <a:ext uri="{FF2B5EF4-FFF2-40B4-BE49-F238E27FC236}">
                <a16:creationId xmlns:a16="http://schemas.microsoft.com/office/drawing/2014/main" id="{4E35EC74-4722-4C53-B68D-96AC470130D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9488" r="18091" b="4"/>
          <a:stretch/>
        </p:blipFill>
        <p:spPr>
          <a:xfrm>
            <a:off x="4700396" y="617591"/>
            <a:ext cx="1691640" cy="1691640"/>
          </a:xfrm>
          <a:custGeom>
            <a:avLst/>
            <a:gdLst/>
            <a:ahLst/>
            <a:cxnLst/>
            <a:rect l="l" t="t" r="r" b="b"/>
            <a:pathLst>
              <a:path w="1645920" h="1645920">
                <a:moveTo>
                  <a:pt x="822960" y="0"/>
                </a:moveTo>
                <a:cubicBezTo>
                  <a:pt x="1277468" y="0"/>
                  <a:pt x="1645920" y="368452"/>
                  <a:pt x="1645920" y="822960"/>
                </a:cubicBezTo>
                <a:cubicBezTo>
                  <a:pt x="1645920" y="1277468"/>
                  <a:pt x="1277468" y="1645920"/>
                  <a:pt x="822960" y="1645920"/>
                </a:cubicBezTo>
                <a:cubicBezTo>
                  <a:pt x="368452" y="1645920"/>
                  <a:pt x="0" y="1277468"/>
                  <a:pt x="0" y="822960"/>
                </a:cubicBezTo>
                <a:cubicBezTo>
                  <a:pt x="0" y="368452"/>
                  <a:pt x="368452" y="0"/>
                  <a:pt x="822960" y="0"/>
                </a:cubicBezTo>
                <a:close/>
              </a:path>
            </a:pathLst>
          </a:custGeom>
        </p:spPr>
      </p:pic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3DF8EA8C-4EAB-49EE-BBAB-78BE910D22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041056"/>
            <a:ext cx="3216344" cy="2816945"/>
          </a:xfrm>
          <a:custGeom>
            <a:avLst/>
            <a:gdLst>
              <a:gd name="connsiteX0" fmla="*/ 1360112 w 3216344"/>
              <a:gd name="connsiteY0" fmla="*/ 0 h 2816945"/>
              <a:gd name="connsiteX1" fmla="*/ 3216344 w 3216344"/>
              <a:gd name="connsiteY1" fmla="*/ 1856232 h 2816945"/>
              <a:gd name="connsiteX2" fmla="*/ 2992307 w 3216344"/>
              <a:gd name="connsiteY2" fmla="*/ 2741023 h 2816945"/>
              <a:gd name="connsiteX3" fmla="*/ 2946183 w 3216344"/>
              <a:gd name="connsiteY3" fmla="*/ 2816945 h 2816945"/>
              <a:gd name="connsiteX4" fmla="*/ 0 w 3216344"/>
              <a:gd name="connsiteY4" fmla="*/ 2816945 h 2816945"/>
              <a:gd name="connsiteX5" fmla="*/ 0 w 3216344"/>
              <a:gd name="connsiteY5" fmla="*/ 596005 h 2816945"/>
              <a:gd name="connsiteX6" fmla="*/ 47558 w 3216344"/>
              <a:gd name="connsiteY6" fmla="*/ 543678 h 2816945"/>
              <a:gd name="connsiteX7" fmla="*/ 1360112 w 3216344"/>
              <a:gd name="connsiteY7" fmla="*/ 0 h 28169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216344" h="2816945">
                <a:moveTo>
                  <a:pt x="1360112" y="0"/>
                </a:moveTo>
                <a:cubicBezTo>
                  <a:pt x="2385281" y="0"/>
                  <a:pt x="3216344" y="831063"/>
                  <a:pt x="3216344" y="1856232"/>
                </a:cubicBezTo>
                <a:cubicBezTo>
                  <a:pt x="3216344" y="2176598"/>
                  <a:pt x="3135186" y="2478007"/>
                  <a:pt x="2992307" y="2741023"/>
                </a:cubicBezTo>
                <a:lnTo>
                  <a:pt x="2946183" y="2816945"/>
                </a:lnTo>
                <a:lnTo>
                  <a:pt x="0" y="2816945"/>
                </a:lnTo>
                <a:lnTo>
                  <a:pt x="0" y="596005"/>
                </a:lnTo>
                <a:lnTo>
                  <a:pt x="47558" y="543678"/>
                </a:lnTo>
                <a:cubicBezTo>
                  <a:pt x="383470" y="207766"/>
                  <a:pt x="847528" y="0"/>
                  <a:pt x="1360112" y="0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9973AF05-1CBD-4B57-BB0F-EAEF9F8FB6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80935" y="2871982"/>
            <a:ext cx="2834640" cy="2834640"/>
          </a:xfrm>
          <a:prstGeom prst="ellipse">
            <a:avLst/>
          </a:pr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AAD42ED4-E971-4150-8284-DC21A25702B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2791" r="-3" b="-3"/>
          <a:stretch/>
        </p:blipFill>
        <p:spPr>
          <a:xfrm>
            <a:off x="3545527" y="3036574"/>
            <a:ext cx="2505456" cy="2505456"/>
          </a:xfrm>
          <a:custGeom>
            <a:avLst/>
            <a:gdLst/>
            <a:ahLst/>
            <a:cxnLst/>
            <a:rect l="l" t="t" r="r" b="b"/>
            <a:pathLst>
              <a:path w="2505456" h="2505456">
                <a:moveTo>
                  <a:pt x="1252728" y="0"/>
                </a:moveTo>
                <a:cubicBezTo>
                  <a:pt x="1944591" y="0"/>
                  <a:pt x="2505456" y="560865"/>
                  <a:pt x="2505456" y="1252728"/>
                </a:cubicBezTo>
                <a:cubicBezTo>
                  <a:pt x="2505456" y="1944591"/>
                  <a:pt x="1944591" y="2505456"/>
                  <a:pt x="1252728" y="2505456"/>
                </a:cubicBezTo>
                <a:cubicBezTo>
                  <a:pt x="560865" y="2505456"/>
                  <a:pt x="0" y="1944591"/>
                  <a:pt x="0" y="1252728"/>
                </a:cubicBezTo>
                <a:cubicBezTo>
                  <a:pt x="0" y="560865"/>
                  <a:pt x="560865" y="0"/>
                  <a:pt x="1252728" y="0"/>
                </a:cubicBezTo>
                <a:close/>
              </a:path>
            </a:pathLst>
          </a:custGeom>
        </p:spPr>
      </p:pic>
      <p:pic>
        <p:nvPicPr>
          <p:cNvPr id="9" name="Afbeelding 8">
            <a:extLst>
              <a:ext uri="{FF2B5EF4-FFF2-40B4-BE49-F238E27FC236}">
                <a16:creationId xmlns:a16="http://schemas.microsoft.com/office/drawing/2014/main" id="{2DDA3E16-7C01-4C65-8A6C-86F2C0EC8398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3330" r="19217" b="-3"/>
          <a:stretch/>
        </p:blipFill>
        <p:spPr>
          <a:xfrm>
            <a:off x="20" y="10"/>
            <a:ext cx="3904480" cy="3318836"/>
          </a:xfrm>
          <a:custGeom>
            <a:avLst/>
            <a:gdLst/>
            <a:ahLst/>
            <a:cxnLst/>
            <a:rect l="l" t="t" r="r" b="b"/>
            <a:pathLst>
              <a:path w="3904500" h="3318846">
                <a:moveTo>
                  <a:pt x="0" y="0"/>
                </a:moveTo>
                <a:lnTo>
                  <a:pt x="3550823" y="0"/>
                </a:lnTo>
                <a:lnTo>
                  <a:pt x="3646046" y="156742"/>
                </a:lnTo>
                <a:cubicBezTo>
                  <a:pt x="3810874" y="460163"/>
                  <a:pt x="3904500" y="807876"/>
                  <a:pt x="3904500" y="1177456"/>
                </a:cubicBezTo>
                <a:cubicBezTo>
                  <a:pt x="3904500" y="2360113"/>
                  <a:pt x="2945767" y="3318846"/>
                  <a:pt x="1763110" y="3318846"/>
                </a:cubicBezTo>
                <a:cubicBezTo>
                  <a:pt x="1097866" y="3318846"/>
                  <a:pt x="503472" y="3015497"/>
                  <a:pt x="110709" y="2539579"/>
                </a:cubicBezTo>
                <a:lnTo>
                  <a:pt x="0" y="2391530"/>
                </a:lnTo>
                <a:close/>
              </a:path>
            </a:pathLst>
          </a:custGeom>
        </p:spPr>
      </p:pic>
      <p:pic>
        <p:nvPicPr>
          <p:cNvPr id="7" name="Afbeelding 6">
            <a:extLst>
              <a:ext uri="{FF2B5EF4-FFF2-40B4-BE49-F238E27FC236}">
                <a16:creationId xmlns:a16="http://schemas.microsoft.com/office/drawing/2014/main" id="{85CDA515-069B-4117-9F7D-C58268F4615A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4147" r="7222" b="2"/>
          <a:stretch/>
        </p:blipFill>
        <p:spPr>
          <a:xfrm>
            <a:off x="1" y="4207014"/>
            <a:ext cx="3050387" cy="2654675"/>
          </a:xfrm>
          <a:custGeom>
            <a:avLst/>
            <a:gdLst/>
            <a:ahLst/>
            <a:cxnLst/>
            <a:rect l="l" t="t" r="r" b="b"/>
            <a:pathLst>
              <a:path w="3050387" h="2654675">
                <a:moveTo>
                  <a:pt x="1360112" y="0"/>
                </a:moveTo>
                <a:cubicBezTo>
                  <a:pt x="2293625" y="0"/>
                  <a:pt x="3050387" y="756762"/>
                  <a:pt x="3050387" y="1690275"/>
                </a:cubicBezTo>
                <a:cubicBezTo>
                  <a:pt x="3050387" y="2040343"/>
                  <a:pt x="2943967" y="2365554"/>
                  <a:pt x="2761715" y="2635324"/>
                </a:cubicBezTo>
                <a:lnTo>
                  <a:pt x="2747244" y="2654675"/>
                </a:lnTo>
                <a:lnTo>
                  <a:pt x="0" y="2654675"/>
                </a:lnTo>
                <a:lnTo>
                  <a:pt x="0" y="689742"/>
                </a:lnTo>
                <a:lnTo>
                  <a:pt x="55814" y="615103"/>
                </a:lnTo>
                <a:cubicBezTo>
                  <a:pt x="365835" y="239445"/>
                  <a:pt x="835011" y="0"/>
                  <a:pt x="1360112" y="0"/>
                </a:cubicBezTo>
                <a:close/>
              </a:path>
            </a:pathLst>
          </a:custGeom>
        </p:spPr>
      </p:pic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7764E36-5126-4B06-A8C9-C093DD13DE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79313" y="2871982"/>
            <a:ext cx="4375579" cy="3100193"/>
          </a:xfrm>
        </p:spPr>
        <p:txBody>
          <a:bodyPr anchor="t">
            <a:normAutofit/>
          </a:bodyPr>
          <a:lstStyle/>
          <a:p>
            <a:r>
              <a:rPr lang="nl-NL" sz="1800"/>
              <a:t> Herbivoor</a:t>
            </a:r>
          </a:p>
          <a:p>
            <a:endParaRPr lang="nl-NL" sz="1800"/>
          </a:p>
          <a:p>
            <a:endParaRPr lang="nl-NL" sz="1800"/>
          </a:p>
          <a:p>
            <a:r>
              <a:rPr lang="nl-NL" sz="1800"/>
              <a:t>Droogvoer:      </a:t>
            </a:r>
          </a:p>
          <a:p>
            <a:endParaRPr lang="nl-NL" sz="1800"/>
          </a:p>
          <a:p>
            <a:endParaRPr lang="nl-NL" sz="1800"/>
          </a:p>
          <a:p>
            <a:r>
              <a:rPr lang="nl-NL" sz="1800"/>
              <a:t>Ruwvoer:</a:t>
            </a:r>
          </a:p>
          <a:p>
            <a:endParaRPr lang="nl-NL" sz="1800"/>
          </a:p>
          <a:p>
            <a:endParaRPr lang="nl-NL" sz="1800"/>
          </a:p>
          <a:p>
            <a:endParaRPr lang="nl-NL" sz="1800"/>
          </a:p>
        </p:txBody>
      </p:sp>
    </p:spTree>
    <p:extLst>
      <p:ext uri="{BB962C8B-B14F-4D97-AF65-F5344CB8AC3E}">
        <p14:creationId xmlns:p14="http://schemas.microsoft.com/office/powerpoint/2010/main" val="388071759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0C6A80C-D91A-4E33-BE22-EEAC6C772B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1099" y="1396289"/>
            <a:ext cx="4249006" cy="1325563"/>
          </a:xfrm>
        </p:spPr>
        <p:txBody>
          <a:bodyPr>
            <a:normAutofit/>
          </a:bodyPr>
          <a:lstStyle/>
          <a:p>
            <a:r>
              <a:rPr lang="nl-NL" dirty="0"/>
              <a:t>Aanbieden</a:t>
            </a: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A86541C6-61B1-4DAA-B57A-EAF3F24F04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933310" y="1"/>
            <a:ext cx="6488456" cy="3036711"/>
          </a:xfrm>
          <a:custGeom>
            <a:avLst/>
            <a:gdLst>
              <a:gd name="connsiteX0" fmla="*/ 0 w 6488456"/>
              <a:gd name="connsiteY0" fmla="*/ 0 h 3036711"/>
              <a:gd name="connsiteX1" fmla="*/ 6488456 w 6488456"/>
              <a:gd name="connsiteY1" fmla="*/ 0 h 3036711"/>
              <a:gd name="connsiteX2" fmla="*/ 6482686 w 6488456"/>
              <a:gd name="connsiteY2" fmla="*/ 114279 h 3036711"/>
              <a:gd name="connsiteX3" fmla="*/ 3244228 w 6488456"/>
              <a:gd name="connsiteY3" fmla="*/ 3036711 h 3036711"/>
              <a:gd name="connsiteX4" fmla="*/ 5771 w 6488456"/>
              <a:gd name="connsiteY4" fmla="*/ 114279 h 30367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488456" h="3036711">
                <a:moveTo>
                  <a:pt x="0" y="0"/>
                </a:moveTo>
                <a:lnTo>
                  <a:pt x="6488456" y="0"/>
                </a:lnTo>
                <a:lnTo>
                  <a:pt x="6482686" y="114279"/>
                </a:lnTo>
                <a:cubicBezTo>
                  <a:pt x="6315984" y="1755766"/>
                  <a:pt x="4929697" y="3036711"/>
                  <a:pt x="3244228" y="3036711"/>
                </a:cubicBezTo>
                <a:cubicBezTo>
                  <a:pt x="1558760" y="3036711"/>
                  <a:pt x="172473" y="1755766"/>
                  <a:pt x="5771" y="114279"/>
                </a:cubicBez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5" name="Tijdelijke aanduiding voor inhoud 4">
            <a:extLst>
              <a:ext uri="{FF2B5EF4-FFF2-40B4-BE49-F238E27FC236}">
                <a16:creationId xmlns:a16="http://schemas.microsoft.com/office/drawing/2014/main" id="{3D1B97FF-61F9-438F-8048-199EC6F4A87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3959" b="15801"/>
          <a:stretch/>
        </p:blipFill>
        <p:spPr>
          <a:xfrm>
            <a:off x="5142944" y="3"/>
            <a:ext cx="6069184" cy="2839783"/>
          </a:xfrm>
          <a:custGeom>
            <a:avLst/>
            <a:gdLst/>
            <a:ahLst/>
            <a:cxnLst/>
            <a:rect l="l" t="t" r="r" b="b"/>
            <a:pathLst>
              <a:path w="6069184" h="2839783">
                <a:moveTo>
                  <a:pt x="0" y="0"/>
                </a:moveTo>
                <a:lnTo>
                  <a:pt x="6069184" y="0"/>
                </a:lnTo>
                <a:lnTo>
                  <a:pt x="6063823" y="106160"/>
                </a:lnTo>
                <a:cubicBezTo>
                  <a:pt x="5907891" y="1641596"/>
                  <a:pt x="4611168" y="2839783"/>
                  <a:pt x="3034592" y="2839783"/>
                </a:cubicBezTo>
                <a:cubicBezTo>
                  <a:pt x="1458016" y="2839783"/>
                  <a:pt x="161292" y="1641596"/>
                  <a:pt x="5360" y="106160"/>
                </a:cubicBezTo>
                <a:close/>
              </a:path>
            </a:pathLst>
          </a:custGeom>
        </p:spPr>
      </p:pic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71750011-2006-46BB-AFDE-C6E4617523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993989" y="2900758"/>
            <a:ext cx="5198011" cy="3957242"/>
          </a:xfrm>
          <a:custGeom>
            <a:avLst/>
            <a:gdLst>
              <a:gd name="connsiteX0" fmla="*/ 1942747 w 5198011"/>
              <a:gd name="connsiteY0" fmla="*/ 0 h 3957242"/>
              <a:gd name="connsiteX1" fmla="*/ 5198011 w 5198011"/>
              <a:gd name="connsiteY1" fmla="*/ 3255264 h 3957242"/>
              <a:gd name="connsiteX2" fmla="*/ 5131876 w 5198011"/>
              <a:gd name="connsiteY2" fmla="*/ 3911314 h 3957242"/>
              <a:gd name="connsiteX3" fmla="*/ 5120066 w 5198011"/>
              <a:gd name="connsiteY3" fmla="*/ 3957242 h 3957242"/>
              <a:gd name="connsiteX4" fmla="*/ 0 w 5198011"/>
              <a:gd name="connsiteY4" fmla="*/ 3957242 h 3957242"/>
              <a:gd name="connsiteX5" fmla="*/ 0 w 5198011"/>
              <a:gd name="connsiteY5" fmla="*/ 647700 h 3957242"/>
              <a:gd name="connsiteX6" fmla="*/ 122698 w 5198011"/>
              <a:gd name="connsiteY6" fmla="*/ 555948 h 3957242"/>
              <a:gd name="connsiteX7" fmla="*/ 1942747 w 5198011"/>
              <a:gd name="connsiteY7" fmla="*/ 0 h 39572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198011" h="3957242">
                <a:moveTo>
                  <a:pt x="1942747" y="0"/>
                </a:moveTo>
                <a:cubicBezTo>
                  <a:pt x="3740580" y="0"/>
                  <a:pt x="5198011" y="1457431"/>
                  <a:pt x="5198011" y="3255264"/>
                </a:cubicBezTo>
                <a:cubicBezTo>
                  <a:pt x="5198011" y="3479993"/>
                  <a:pt x="5175239" y="3699404"/>
                  <a:pt x="5131876" y="3911314"/>
                </a:cubicBezTo>
                <a:lnTo>
                  <a:pt x="5120066" y="3957242"/>
                </a:lnTo>
                <a:lnTo>
                  <a:pt x="0" y="3957242"/>
                </a:lnTo>
                <a:lnTo>
                  <a:pt x="0" y="647700"/>
                </a:lnTo>
                <a:lnTo>
                  <a:pt x="122698" y="555948"/>
                </a:lnTo>
                <a:cubicBezTo>
                  <a:pt x="642241" y="204951"/>
                  <a:pt x="1268560" y="0"/>
                  <a:pt x="1942747" y="0"/>
                </a:cubicBez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57FDCD2D-3DC4-4225-A44F-9937D6B1197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9247" r="2" b="20188"/>
          <a:stretch/>
        </p:blipFill>
        <p:spPr>
          <a:xfrm>
            <a:off x="7190587" y="3124784"/>
            <a:ext cx="5001415" cy="3733214"/>
          </a:xfrm>
          <a:custGeom>
            <a:avLst/>
            <a:gdLst/>
            <a:ahLst/>
            <a:cxnLst/>
            <a:rect l="l" t="t" r="r" b="b"/>
            <a:pathLst>
              <a:path w="5001415" h="3733214">
                <a:moveTo>
                  <a:pt x="3044952" y="0"/>
                </a:moveTo>
                <a:cubicBezTo>
                  <a:pt x="3780687" y="0"/>
                  <a:pt x="4455477" y="260939"/>
                  <a:pt x="4981824" y="695319"/>
                </a:cubicBezTo>
                <a:lnTo>
                  <a:pt x="5001415" y="713124"/>
                </a:lnTo>
                <a:lnTo>
                  <a:pt x="5001415" y="3733214"/>
                </a:lnTo>
                <a:lnTo>
                  <a:pt x="81043" y="3733214"/>
                </a:lnTo>
                <a:lnTo>
                  <a:pt x="61862" y="3658617"/>
                </a:lnTo>
                <a:cubicBezTo>
                  <a:pt x="21301" y="3460397"/>
                  <a:pt x="0" y="3255162"/>
                  <a:pt x="0" y="3044952"/>
                </a:cubicBezTo>
                <a:cubicBezTo>
                  <a:pt x="0" y="1363271"/>
                  <a:pt x="1363271" y="0"/>
                  <a:pt x="3044952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73371662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EE1A7F9-2790-41F1-80A3-BEDA834E77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1" y="803325"/>
            <a:ext cx="5314536" cy="1325563"/>
          </a:xfrm>
        </p:spPr>
        <p:txBody>
          <a:bodyPr>
            <a:normAutofit/>
          </a:bodyPr>
          <a:lstStyle/>
          <a:p>
            <a:r>
              <a:rPr lang="nl-NL" dirty="0"/>
              <a:t>Belangrijk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896F87B-2CF4-4FC5-930C-B072AF553C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2279018"/>
            <a:ext cx="5314543" cy="3375920"/>
          </a:xfrm>
        </p:spPr>
        <p:txBody>
          <a:bodyPr anchor="t">
            <a:normAutofit/>
          </a:bodyPr>
          <a:lstStyle/>
          <a:p>
            <a:endParaRPr lang="nl-NL" sz="1800"/>
          </a:p>
          <a:p>
            <a:r>
              <a:rPr lang="nl-NL" sz="1800"/>
              <a:t>Ze mogen geen granen, noten of zaden hebben</a:t>
            </a:r>
          </a:p>
          <a:p>
            <a:endParaRPr lang="nl-NL" sz="1800"/>
          </a:p>
          <a:p>
            <a:r>
              <a:rPr lang="nl-NL" sz="1800"/>
              <a:t>Ze mogen geen groente of fruit dat veel vocht bevat</a:t>
            </a:r>
          </a:p>
        </p:txBody>
      </p:sp>
      <p:sp>
        <p:nvSpPr>
          <p:cNvPr id="71" name="Freeform: Shape 70">
            <a:extLst>
              <a:ext uri="{FF2B5EF4-FFF2-40B4-BE49-F238E27FC236}">
                <a16:creationId xmlns:a16="http://schemas.microsoft.com/office/drawing/2014/main" id="{CF62D2A7-8207-488C-9F46-316BA81A16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582780" y="-2008"/>
            <a:ext cx="5609220" cy="5840278"/>
          </a:xfrm>
          <a:custGeom>
            <a:avLst/>
            <a:gdLst>
              <a:gd name="connsiteX0" fmla="*/ 0 w 5609220"/>
              <a:gd name="connsiteY0" fmla="*/ 0 h 5840278"/>
              <a:gd name="connsiteX1" fmla="*/ 4637091 w 5609220"/>
              <a:gd name="connsiteY1" fmla="*/ 0 h 5840278"/>
              <a:gd name="connsiteX2" fmla="*/ 4822569 w 5609220"/>
              <a:gd name="connsiteY2" fmla="*/ 204077 h 5840278"/>
              <a:gd name="connsiteX3" fmla="*/ 5609220 w 5609220"/>
              <a:gd name="connsiteY3" fmla="*/ 2395363 h 5840278"/>
              <a:gd name="connsiteX4" fmla="*/ 2164305 w 5609220"/>
              <a:gd name="connsiteY4" fmla="*/ 5840278 h 5840278"/>
              <a:gd name="connsiteX5" fmla="*/ 238220 w 5609220"/>
              <a:gd name="connsiteY5" fmla="*/ 5251941 h 5840278"/>
              <a:gd name="connsiteX6" fmla="*/ 0 w 5609220"/>
              <a:gd name="connsiteY6" fmla="*/ 5073803 h 5840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609220" h="5840278">
                <a:moveTo>
                  <a:pt x="0" y="0"/>
                </a:moveTo>
                <a:lnTo>
                  <a:pt x="4637091" y="0"/>
                </a:lnTo>
                <a:lnTo>
                  <a:pt x="4822569" y="204077"/>
                </a:lnTo>
                <a:cubicBezTo>
                  <a:pt x="5314007" y="799562"/>
                  <a:pt x="5609220" y="1562987"/>
                  <a:pt x="5609220" y="2395363"/>
                </a:cubicBezTo>
                <a:cubicBezTo>
                  <a:pt x="5609220" y="4297937"/>
                  <a:pt x="4066879" y="5840278"/>
                  <a:pt x="2164305" y="5840278"/>
                </a:cubicBezTo>
                <a:cubicBezTo>
                  <a:pt x="1450840" y="5840278"/>
                  <a:pt x="788032" y="5623387"/>
                  <a:pt x="238220" y="5251941"/>
                </a:cubicBezTo>
                <a:lnTo>
                  <a:pt x="0" y="5073803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26" name="Picture 2" descr="De chinchilla, algemene informatie door de dierenarts">
            <a:extLst>
              <a:ext uri="{FF2B5EF4-FFF2-40B4-BE49-F238E27FC236}">
                <a16:creationId xmlns:a16="http://schemas.microsoft.com/office/drawing/2014/main" id="{30713A4A-9BEF-43B3-840A-3E3CFE04597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695" r="11535" b="1"/>
          <a:stretch/>
        </p:blipFill>
        <p:spPr bwMode="auto">
          <a:xfrm>
            <a:off x="6750141" y="-2"/>
            <a:ext cx="5441859" cy="5654940"/>
          </a:xfrm>
          <a:custGeom>
            <a:avLst/>
            <a:gdLst/>
            <a:ahLst/>
            <a:cxnLst/>
            <a:rect l="l" t="t" r="r" b="b"/>
            <a:pathLst>
              <a:path w="5441859" h="5654940">
                <a:moveTo>
                  <a:pt x="1041368" y="0"/>
                </a:moveTo>
                <a:lnTo>
                  <a:pt x="5441859" y="0"/>
                </a:lnTo>
                <a:lnTo>
                  <a:pt x="5441859" y="4820612"/>
                </a:lnTo>
                <a:lnTo>
                  <a:pt x="5285166" y="4957981"/>
                </a:lnTo>
                <a:cubicBezTo>
                  <a:pt x="4729628" y="5394557"/>
                  <a:pt x="4029081" y="5654940"/>
                  <a:pt x="3267719" y="5654940"/>
                </a:cubicBezTo>
                <a:cubicBezTo>
                  <a:pt x="1463008" y="5654940"/>
                  <a:pt x="0" y="4191932"/>
                  <a:pt x="0" y="2387221"/>
                </a:cubicBezTo>
                <a:cubicBezTo>
                  <a:pt x="0" y="1484866"/>
                  <a:pt x="365752" y="667936"/>
                  <a:pt x="957093" y="76595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4465005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0FB2EC0-1CBE-4926-B5B5-05CB3615FF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9158" y="803325"/>
            <a:ext cx="5259707" cy="1325563"/>
          </a:xfrm>
        </p:spPr>
        <p:txBody>
          <a:bodyPr>
            <a:normAutofit/>
          </a:bodyPr>
          <a:lstStyle/>
          <a:p>
            <a:r>
              <a:rPr lang="nl-NL" sz="4100"/>
              <a:t>Quiz 1 wat mag een chinchilla niet hebben?</a:t>
            </a:r>
          </a:p>
        </p:txBody>
      </p:sp>
      <p:sp>
        <p:nvSpPr>
          <p:cNvPr id="71" name="Freeform: Shape 70">
            <a:extLst>
              <a:ext uri="{FF2B5EF4-FFF2-40B4-BE49-F238E27FC236}">
                <a16:creationId xmlns:a16="http://schemas.microsoft.com/office/drawing/2014/main" id="{357DD0D3-F869-46D0-944C-6EC60E19E3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136816" cy="5254922"/>
          </a:xfrm>
          <a:custGeom>
            <a:avLst/>
            <a:gdLst>
              <a:gd name="connsiteX0" fmla="*/ 0 w 6136816"/>
              <a:gd name="connsiteY0" fmla="*/ 0 h 5254922"/>
              <a:gd name="connsiteX1" fmla="*/ 6136816 w 6136816"/>
              <a:gd name="connsiteY1" fmla="*/ 0 h 5254922"/>
              <a:gd name="connsiteX2" fmla="*/ 6134892 w 6136816"/>
              <a:gd name="connsiteY2" fmla="*/ 111520 h 5254922"/>
              <a:gd name="connsiteX3" fmla="*/ 6066513 w 6136816"/>
              <a:gd name="connsiteY3" fmla="*/ 752995 h 5254922"/>
              <a:gd name="connsiteX4" fmla="*/ 140712 w 6136816"/>
              <a:gd name="connsiteY4" fmla="*/ 5219363 h 5254922"/>
              <a:gd name="connsiteX5" fmla="*/ 0 w 6136816"/>
              <a:gd name="connsiteY5" fmla="*/ 5199534 h 52549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136816" h="5254922">
                <a:moveTo>
                  <a:pt x="0" y="0"/>
                </a:moveTo>
                <a:lnTo>
                  <a:pt x="6136816" y="0"/>
                </a:lnTo>
                <a:lnTo>
                  <a:pt x="6134892" y="111520"/>
                </a:lnTo>
                <a:cubicBezTo>
                  <a:pt x="6124961" y="323936"/>
                  <a:pt x="6102367" y="538040"/>
                  <a:pt x="6066513" y="752995"/>
                </a:cubicBezTo>
                <a:cubicBezTo>
                  <a:pt x="5592281" y="3596146"/>
                  <a:pt x="2972232" y="5545369"/>
                  <a:pt x="140712" y="5219363"/>
                </a:cubicBezTo>
                <a:lnTo>
                  <a:pt x="0" y="5199534"/>
                </a:ln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pic>
        <p:nvPicPr>
          <p:cNvPr id="2050" name="Picture 2" descr="Alles over de Chinchilla - Utopia Diervoeders">
            <a:extLst>
              <a:ext uri="{FF2B5EF4-FFF2-40B4-BE49-F238E27FC236}">
                <a16:creationId xmlns:a16="http://schemas.microsoft.com/office/drawing/2014/main" id="{D460F562-B513-437F-8F23-94D8FEF11DF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382" r="19870" b="1"/>
          <a:stretch/>
        </p:blipFill>
        <p:spPr bwMode="auto">
          <a:xfrm>
            <a:off x="1" y="2"/>
            <a:ext cx="5863721" cy="4984915"/>
          </a:xfrm>
          <a:custGeom>
            <a:avLst/>
            <a:gdLst/>
            <a:ahLst/>
            <a:cxnLst/>
            <a:rect l="l" t="t" r="r" b="b"/>
            <a:pathLst>
              <a:path w="5863721" h="4984915">
                <a:moveTo>
                  <a:pt x="0" y="0"/>
                </a:moveTo>
                <a:lnTo>
                  <a:pt x="5863721" y="0"/>
                </a:lnTo>
                <a:lnTo>
                  <a:pt x="5844576" y="326138"/>
                </a:lnTo>
                <a:cubicBezTo>
                  <a:pt x="5833049" y="448313"/>
                  <a:pt x="5817094" y="570952"/>
                  <a:pt x="5796589" y="693884"/>
                </a:cubicBezTo>
                <a:cubicBezTo>
                  <a:pt x="5344573" y="3403845"/>
                  <a:pt x="2847261" y="5261756"/>
                  <a:pt x="148386" y="4951022"/>
                </a:cubicBezTo>
                <a:lnTo>
                  <a:pt x="0" y="4930112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5825987-A22B-4E33-847F-3614771923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9158" y="2279018"/>
            <a:ext cx="5259714" cy="3375920"/>
          </a:xfrm>
        </p:spPr>
        <p:txBody>
          <a:bodyPr anchor="t">
            <a:normAutofit/>
          </a:bodyPr>
          <a:lstStyle/>
          <a:p>
            <a:endParaRPr lang="nl-NL" sz="1800"/>
          </a:p>
          <a:p>
            <a:r>
              <a:rPr lang="nl-NL" sz="1800"/>
              <a:t>A. Groente</a:t>
            </a:r>
          </a:p>
          <a:p>
            <a:endParaRPr lang="nl-NL" sz="1800"/>
          </a:p>
          <a:p>
            <a:r>
              <a:rPr lang="nl-NL" sz="1800"/>
              <a:t>B. Noten</a:t>
            </a:r>
          </a:p>
          <a:p>
            <a:endParaRPr lang="nl-NL" sz="1800"/>
          </a:p>
          <a:p>
            <a:r>
              <a:rPr lang="nl-NL" sz="1800"/>
              <a:t>C. Hooi</a:t>
            </a:r>
          </a:p>
        </p:txBody>
      </p:sp>
    </p:spTree>
    <p:extLst>
      <p:ext uri="{BB962C8B-B14F-4D97-AF65-F5344CB8AC3E}">
        <p14:creationId xmlns:p14="http://schemas.microsoft.com/office/powerpoint/2010/main" val="165400864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2DC4604-CBF4-4F39-A238-78522DDB0B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9158" y="803325"/>
            <a:ext cx="5259707" cy="1325563"/>
          </a:xfrm>
        </p:spPr>
        <p:txBody>
          <a:bodyPr>
            <a:normAutofit/>
          </a:bodyPr>
          <a:lstStyle/>
          <a:p>
            <a:r>
              <a:rPr lang="nl-NL" sz="3100"/>
              <a:t>Quiz 2 wat kan een chinchilla beter niet krijgen als extraatje?</a:t>
            </a:r>
          </a:p>
        </p:txBody>
      </p:sp>
      <p:sp>
        <p:nvSpPr>
          <p:cNvPr id="71" name="Freeform: Shape 70">
            <a:extLst>
              <a:ext uri="{FF2B5EF4-FFF2-40B4-BE49-F238E27FC236}">
                <a16:creationId xmlns:a16="http://schemas.microsoft.com/office/drawing/2014/main" id="{357DD0D3-F869-46D0-944C-6EC60E19E3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136816" cy="5254922"/>
          </a:xfrm>
          <a:custGeom>
            <a:avLst/>
            <a:gdLst>
              <a:gd name="connsiteX0" fmla="*/ 0 w 6136816"/>
              <a:gd name="connsiteY0" fmla="*/ 0 h 5254922"/>
              <a:gd name="connsiteX1" fmla="*/ 6136816 w 6136816"/>
              <a:gd name="connsiteY1" fmla="*/ 0 h 5254922"/>
              <a:gd name="connsiteX2" fmla="*/ 6134892 w 6136816"/>
              <a:gd name="connsiteY2" fmla="*/ 111520 h 5254922"/>
              <a:gd name="connsiteX3" fmla="*/ 6066513 w 6136816"/>
              <a:gd name="connsiteY3" fmla="*/ 752995 h 5254922"/>
              <a:gd name="connsiteX4" fmla="*/ 140712 w 6136816"/>
              <a:gd name="connsiteY4" fmla="*/ 5219363 h 5254922"/>
              <a:gd name="connsiteX5" fmla="*/ 0 w 6136816"/>
              <a:gd name="connsiteY5" fmla="*/ 5199534 h 52549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136816" h="5254922">
                <a:moveTo>
                  <a:pt x="0" y="0"/>
                </a:moveTo>
                <a:lnTo>
                  <a:pt x="6136816" y="0"/>
                </a:lnTo>
                <a:lnTo>
                  <a:pt x="6134892" y="111520"/>
                </a:lnTo>
                <a:cubicBezTo>
                  <a:pt x="6124961" y="323936"/>
                  <a:pt x="6102367" y="538040"/>
                  <a:pt x="6066513" y="752995"/>
                </a:cubicBezTo>
                <a:cubicBezTo>
                  <a:pt x="5592281" y="3596146"/>
                  <a:pt x="2972232" y="5545369"/>
                  <a:pt x="140712" y="5219363"/>
                </a:cubicBezTo>
                <a:lnTo>
                  <a:pt x="0" y="5199534"/>
                </a:ln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pic>
        <p:nvPicPr>
          <p:cNvPr id="3074" name="Picture 2" descr="Spreekbeurt over chinchilla's">
            <a:extLst>
              <a:ext uri="{FF2B5EF4-FFF2-40B4-BE49-F238E27FC236}">
                <a16:creationId xmlns:a16="http://schemas.microsoft.com/office/drawing/2014/main" id="{A4753C83-9A99-4DAC-9062-3F3D013490A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06" r="15418"/>
          <a:stretch/>
        </p:blipFill>
        <p:spPr bwMode="auto">
          <a:xfrm>
            <a:off x="1" y="2"/>
            <a:ext cx="5863721" cy="4984915"/>
          </a:xfrm>
          <a:custGeom>
            <a:avLst/>
            <a:gdLst/>
            <a:ahLst/>
            <a:cxnLst/>
            <a:rect l="l" t="t" r="r" b="b"/>
            <a:pathLst>
              <a:path w="5863721" h="4984915">
                <a:moveTo>
                  <a:pt x="0" y="0"/>
                </a:moveTo>
                <a:lnTo>
                  <a:pt x="5863721" y="0"/>
                </a:lnTo>
                <a:lnTo>
                  <a:pt x="5844576" y="326138"/>
                </a:lnTo>
                <a:cubicBezTo>
                  <a:pt x="5833049" y="448313"/>
                  <a:pt x="5817094" y="570952"/>
                  <a:pt x="5796589" y="693884"/>
                </a:cubicBezTo>
                <a:cubicBezTo>
                  <a:pt x="5344573" y="3403845"/>
                  <a:pt x="2847261" y="5261756"/>
                  <a:pt x="148386" y="4951022"/>
                </a:cubicBezTo>
                <a:lnTo>
                  <a:pt x="0" y="4930112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961EA1F-701A-435A-9242-054A79FEE9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9158" y="2279018"/>
            <a:ext cx="5259714" cy="3375920"/>
          </a:xfrm>
        </p:spPr>
        <p:txBody>
          <a:bodyPr anchor="t">
            <a:normAutofit/>
          </a:bodyPr>
          <a:lstStyle/>
          <a:p>
            <a:endParaRPr lang="nl-NL" sz="1800"/>
          </a:p>
          <a:p>
            <a:pPr>
              <a:buFont typeface="Arial" panose="020B0604020202020204" pitchFamily="34" charset="0"/>
              <a:buChar char="•"/>
            </a:pPr>
            <a:r>
              <a:rPr lang="nl-NL" sz="1800"/>
              <a:t>A. </a:t>
            </a:r>
            <a:r>
              <a:rPr lang="nl-NL" sz="1800" b="0" i="0">
                <a:effectLst/>
                <a:latin typeface="arial" panose="020B0604020202020204" pitchFamily="34" charset="0"/>
              </a:rPr>
              <a:t>Stukje harde spaghetti</a:t>
            </a:r>
          </a:p>
          <a:p>
            <a:endParaRPr lang="nl-NL" sz="1800"/>
          </a:p>
          <a:p>
            <a:r>
              <a:rPr lang="nl-NL" sz="1800"/>
              <a:t>B. </a:t>
            </a:r>
            <a:r>
              <a:rPr lang="nl-NL" sz="1800" b="0" i="0">
                <a:effectLst/>
                <a:latin typeface="arial" panose="020B0604020202020204" pitchFamily="34" charset="0"/>
              </a:rPr>
              <a:t>Stukje gedroogde wortel</a:t>
            </a:r>
          </a:p>
          <a:p>
            <a:endParaRPr lang="nl-NL" sz="1800"/>
          </a:p>
          <a:p>
            <a:r>
              <a:rPr lang="nl-NL" sz="1800"/>
              <a:t>C. </a:t>
            </a:r>
            <a:r>
              <a:rPr lang="nl-NL" sz="1800">
                <a:latin typeface="Arial" panose="020B0604020202020204" pitchFamily="34" charset="0"/>
                <a:cs typeface="Arial" panose="020B0604020202020204" pitchFamily="34" charset="0"/>
              </a:rPr>
              <a:t>Knaagsticks </a:t>
            </a:r>
          </a:p>
        </p:txBody>
      </p:sp>
    </p:spTree>
    <p:extLst>
      <p:ext uri="{BB962C8B-B14F-4D97-AF65-F5344CB8AC3E}">
        <p14:creationId xmlns:p14="http://schemas.microsoft.com/office/powerpoint/2010/main" val="264425370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7C3ED07-D5FA-403C-B61F-B0644CB4AC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9158" y="803325"/>
            <a:ext cx="5259707" cy="1325563"/>
          </a:xfrm>
        </p:spPr>
        <p:txBody>
          <a:bodyPr>
            <a:normAutofit/>
          </a:bodyPr>
          <a:lstStyle/>
          <a:p>
            <a:r>
              <a:rPr lang="nl-NL" sz="2800" err="1"/>
              <a:t>Quizz</a:t>
            </a:r>
            <a:r>
              <a:rPr lang="nl-NL" sz="2800"/>
              <a:t> 3 </a:t>
            </a:r>
            <a:r>
              <a:rPr lang="nl-NL" sz="2800">
                <a:cs typeface="Arial" panose="020B0604020202020204" pitchFamily="34" charset="0"/>
              </a:rPr>
              <a:t>hoeveel procent bestaat</a:t>
            </a:r>
            <a:r>
              <a:rPr lang="nl-NL" sz="2800" i="0">
                <a:effectLst/>
                <a:cs typeface="Arial" panose="020B0604020202020204" pitchFamily="34" charset="0"/>
              </a:rPr>
              <a:t> van hun dagelijkse voeding uit hooi?</a:t>
            </a:r>
            <a:endParaRPr lang="nl-NL" sz="2800">
              <a:cs typeface="Arial" panose="020B0604020202020204" pitchFamily="34" charset="0"/>
            </a:endParaRPr>
          </a:p>
        </p:txBody>
      </p:sp>
      <p:sp>
        <p:nvSpPr>
          <p:cNvPr id="71" name="Freeform: Shape 70">
            <a:extLst>
              <a:ext uri="{FF2B5EF4-FFF2-40B4-BE49-F238E27FC236}">
                <a16:creationId xmlns:a16="http://schemas.microsoft.com/office/drawing/2014/main" id="{357DD0D3-F869-46D0-944C-6EC60E19E3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136816" cy="5254922"/>
          </a:xfrm>
          <a:custGeom>
            <a:avLst/>
            <a:gdLst>
              <a:gd name="connsiteX0" fmla="*/ 0 w 6136816"/>
              <a:gd name="connsiteY0" fmla="*/ 0 h 5254922"/>
              <a:gd name="connsiteX1" fmla="*/ 6136816 w 6136816"/>
              <a:gd name="connsiteY1" fmla="*/ 0 h 5254922"/>
              <a:gd name="connsiteX2" fmla="*/ 6134892 w 6136816"/>
              <a:gd name="connsiteY2" fmla="*/ 111520 h 5254922"/>
              <a:gd name="connsiteX3" fmla="*/ 6066513 w 6136816"/>
              <a:gd name="connsiteY3" fmla="*/ 752995 h 5254922"/>
              <a:gd name="connsiteX4" fmla="*/ 140712 w 6136816"/>
              <a:gd name="connsiteY4" fmla="*/ 5219363 h 5254922"/>
              <a:gd name="connsiteX5" fmla="*/ 0 w 6136816"/>
              <a:gd name="connsiteY5" fmla="*/ 5199534 h 52549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136816" h="5254922">
                <a:moveTo>
                  <a:pt x="0" y="0"/>
                </a:moveTo>
                <a:lnTo>
                  <a:pt x="6136816" y="0"/>
                </a:lnTo>
                <a:lnTo>
                  <a:pt x="6134892" y="111520"/>
                </a:lnTo>
                <a:cubicBezTo>
                  <a:pt x="6124961" y="323936"/>
                  <a:pt x="6102367" y="538040"/>
                  <a:pt x="6066513" y="752995"/>
                </a:cubicBezTo>
                <a:cubicBezTo>
                  <a:pt x="5592281" y="3596146"/>
                  <a:pt x="2972232" y="5545369"/>
                  <a:pt x="140712" y="5219363"/>
                </a:cubicBezTo>
                <a:lnTo>
                  <a:pt x="0" y="5199534"/>
                </a:ln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pic>
        <p:nvPicPr>
          <p:cNvPr id="4098" name="Picture 2" descr="Chinchilla's | Witte Molen">
            <a:extLst>
              <a:ext uri="{FF2B5EF4-FFF2-40B4-BE49-F238E27FC236}">
                <a16:creationId xmlns:a16="http://schemas.microsoft.com/office/drawing/2014/main" id="{4CC5E551-FB79-424C-9CC6-127526BC20C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764" r="18974"/>
          <a:stretch/>
        </p:blipFill>
        <p:spPr bwMode="auto">
          <a:xfrm>
            <a:off x="1" y="2"/>
            <a:ext cx="5863721" cy="4984915"/>
          </a:xfrm>
          <a:custGeom>
            <a:avLst/>
            <a:gdLst/>
            <a:ahLst/>
            <a:cxnLst/>
            <a:rect l="l" t="t" r="r" b="b"/>
            <a:pathLst>
              <a:path w="5863721" h="4984915">
                <a:moveTo>
                  <a:pt x="0" y="0"/>
                </a:moveTo>
                <a:lnTo>
                  <a:pt x="5863721" y="0"/>
                </a:lnTo>
                <a:lnTo>
                  <a:pt x="5844576" y="326138"/>
                </a:lnTo>
                <a:cubicBezTo>
                  <a:pt x="5833049" y="448313"/>
                  <a:pt x="5817094" y="570952"/>
                  <a:pt x="5796589" y="693884"/>
                </a:cubicBezTo>
                <a:cubicBezTo>
                  <a:pt x="5344573" y="3403845"/>
                  <a:pt x="2847261" y="5261756"/>
                  <a:pt x="148386" y="4951022"/>
                </a:cubicBezTo>
                <a:lnTo>
                  <a:pt x="0" y="4930112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6EED430-6934-4E93-AEA4-C012FBA565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9158" y="2279018"/>
            <a:ext cx="5259714" cy="3375920"/>
          </a:xfrm>
        </p:spPr>
        <p:txBody>
          <a:bodyPr anchor="t">
            <a:normAutofit/>
          </a:bodyPr>
          <a:lstStyle/>
          <a:p>
            <a:endParaRPr lang="nl-NL" sz="1800"/>
          </a:p>
          <a:p>
            <a:r>
              <a:rPr lang="nl-NL" sz="1800"/>
              <a:t>A. 40%</a:t>
            </a:r>
          </a:p>
          <a:p>
            <a:endParaRPr lang="nl-NL" sz="1800"/>
          </a:p>
          <a:p>
            <a:r>
              <a:rPr lang="nl-NL" sz="1800"/>
              <a:t>B. 60%</a:t>
            </a:r>
          </a:p>
          <a:p>
            <a:endParaRPr lang="nl-NL" sz="1800"/>
          </a:p>
          <a:p>
            <a:r>
              <a:rPr lang="nl-NL" sz="1800"/>
              <a:t>C. 80%</a:t>
            </a:r>
          </a:p>
        </p:txBody>
      </p:sp>
    </p:spTree>
    <p:extLst>
      <p:ext uri="{BB962C8B-B14F-4D97-AF65-F5344CB8AC3E}">
        <p14:creationId xmlns:p14="http://schemas.microsoft.com/office/powerpoint/2010/main" val="341583590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96</Words>
  <Application>Microsoft Macintosh PowerPoint</Application>
  <PresentationFormat>Breedbeeld</PresentationFormat>
  <Paragraphs>37</Paragraphs>
  <Slides>7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12" baseType="lpstr">
      <vt:lpstr>Arial</vt:lpstr>
      <vt:lpstr>Arial</vt:lpstr>
      <vt:lpstr>Calibri</vt:lpstr>
      <vt:lpstr>Calibri Light</vt:lpstr>
      <vt:lpstr>Kantoorthema</vt:lpstr>
      <vt:lpstr>Chinchilla</vt:lpstr>
      <vt:lpstr>Eten </vt:lpstr>
      <vt:lpstr>Aanbieden</vt:lpstr>
      <vt:lpstr>Belangrijk </vt:lpstr>
      <vt:lpstr>Quiz 1 wat mag een chinchilla niet hebben?</vt:lpstr>
      <vt:lpstr>Quiz 2 wat kan een chinchilla beter niet krijgen als extraatje?</vt:lpstr>
      <vt:lpstr>Quizz 3 hoeveel procent bestaat van hun dagelijkse voeding uit hooi?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Chinchilla</dc:title>
  <dc:creator>Kim Scholten (student)</dc:creator>
  <cp:lastModifiedBy>Ria Brinkman</cp:lastModifiedBy>
  <cp:revision>1</cp:revision>
  <dcterms:created xsi:type="dcterms:W3CDTF">2022-04-20T07:39:57Z</dcterms:created>
  <dcterms:modified xsi:type="dcterms:W3CDTF">2022-04-20T11:16:11Z</dcterms:modified>
</cp:coreProperties>
</file>