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03E4A3-9DF5-45A8-A250-2A036F11F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D304E6-5321-416C-A5F1-2D58A14E8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B67E8B-D22A-4444-825B-957A6FA3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5A80-74AA-48DA-9801-E7B284A2FC72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D3CF26-AF42-4D28-B342-BA692ABCD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F287BD-FFC5-4104-B609-49FC02DD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9A4-4818-40C6-862A-603C50770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176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43C466-5E5F-44F6-BC5B-F3661E4AD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95B8ED-30D8-4D7B-BBBD-488EEF7F4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2E5D62-5BFB-48BB-83C3-40F0F66F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5A80-74AA-48DA-9801-E7B284A2FC72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9B0DF6-904A-443D-B042-5E57A8737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A7D7E9-D2C0-415A-9BB7-07A5E10EF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9A4-4818-40C6-862A-603C50770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51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0E8F340-D6CC-4E14-8465-DAC047B521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FC93BAB-56D2-40EA-86BB-ABFD3B36D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A678E5-EF48-46E0-8F5C-F2302F355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5A80-74AA-48DA-9801-E7B284A2FC72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EB9E42-A2A9-41AD-B58A-E41A9842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B31595-033D-455C-B424-ADA90377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9A4-4818-40C6-862A-603C50770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700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FE228B-F327-462F-AE44-4F67A2078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5F0C41-B2A5-4D58-B808-A2AE6C201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C0CA84-E4EC-43C0-B090-4986967B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5A80-74AA-48DA-9801-E7B284A2FC72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12FC65-7A1C-4030-9F51-3EB9580C3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735BAE-88EE-4837-B4F2-DD3DF779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9A4-4818-40C6-862A-603C50770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90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01C1D-BB35-4873-868B-0CE9559F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E53E8A-4068-4245-BE2A-52462B780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0C3951-8F92-45B0-9C37-C441CFE40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5A80-74AA-48DA-9801-E7B284A2FC72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5C96D9-A60C-46D9-B77B-ED6E535C0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7D8E87-CE94-4E0E-8455-E4D01A4EA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9A4-4818-40C6-862A-603C50770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649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673CD-32A1-4CD4-833B-91CD80F5E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896F5B-A282-4594-BF33-C5A358512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41B4D96-C3A7-4A39-8B35-B0692FA1E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49A69F-1408-4375-9E0A-D595EE706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5A80-74AA-48DA-9801-E7B284A2FC72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C78CA7-38CA-43D3-AE5A-94C5F7E98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EAF9C21-D4F0-4E3C-BD41-5532B684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9A4-4818-40C6-862A-603C50770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70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BF8B7B-CFD9-44DE-8B9A-249B85C36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E29BE6-D90A-4B7A-8F49-4F78D18E3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C09D6B8-7FA5-441E-8F90-A98441364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BACFFBC-FA20-4680-AD1D-214F409E7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07CC2EA-FA10-4A84-B805-33477C0B2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0B66FBB-0A93-4745-9499-5FC60D6F6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5A80-74AA-48DA-9801-E7B284A2FC72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F7B8D71-528E-4645-B4C7-A6AC1E87A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7B4D80E-7127-467C-AC98-5E7126F86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9A4-4818-40C6-862A-603C50770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26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FE4B05-5FFF-4EFD-B50D-DB18658E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D7F017C-E842-425A-B8E9-3625A21A4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5A80-74AA-48DA-9801-E7B284A2FC72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AA539A7-E6E5-47E7-9B63-D08364C9A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6B2D2EB-F267-4A6C-8C86-7C89AB9B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9A4-4818-40C6-862A-603C50770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914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07902BA-9436-40ED-B344-7F64FF52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5A80-74AA-48DA-9801-E7B284A2FC72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CEDFC59-535F-4295-A5B5-EBBCF78CF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4514BC9-BABD-4529-A60A-C9C64EB79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9A4-4818-40C6-862A-603C50770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88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60A130-3800-4AE5-ACF1-0820B4ED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EC0BD2-11CC-4BBC-A6DD-15F7C6100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233115-1317-4E53-B018-C2B3B16CA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7C208B-216B-47EC-BD50-4475D898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5A80-74AA-48DA-9801-E7B284A2FC72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CAD9D6-8038-480C-8D5D-22997A5A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BADC15-D2F0-45A6-AB04-0B903747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9A4-4818-40C6-862A-603C50770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673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34E61-A906-4342-9FAC-32F84DC14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EF9957C-4A3D-4409-9F22-A64781040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85DA9AF-3269-4BE0-A9E9-2D82E1669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1B0247-1622-4F6F-92D8-F3E75881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5A80-74AA-48DA-9801-E7B284A2FC72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416685-3641-481D-A5A1-00E25EECF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581F59-2E3B-421C-9018-044341FB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9A4-4818-40C6-862A-603C50770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21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8A68772-66E2-41E6-865F-EE7043A9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2B787A-966E-4643-BE9B-4D8511FD5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C47CDB-A1E8-49FC-AD01-73F14C9AE2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15A80-74AA-48DA-9801-E7B284A2FC72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93437E-ADFB-45BD-A507-3BDD82D98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67C366-7C2B-4291-A8AB-6E8E91C9D8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469A4-4818-40C6-862A-603C50770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20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D54FE-E0D4-4800-A5B4-CA6174914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3320859"/>
            <a:ext cx="4524973" cy="2076333"/>
          </a:xfrm>
        </p:spPr>
        <p:txBody>
          <a:bodyPr anchor="t">
            <a:normAutofit/>
          </a:bodyPr>
          <a:lstStyle/>
          <a:p>
            <a:pPr algn="l"/>
            <a:r>
              <a:rPr lang="nl-NL" sz="4800"/>
              <a:t>Chinchilla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Diamond Painting Chinchilla">
            <a:extLst>
              <a:ext uri="{FF2B5EF4-FFF2-40B4-BE49-F238E27FC236}">
                <a16:creationId xmlns:a16="http://schemas.microsoft.com/office/drawing/2014/main" id="{88FD4C8E-04DC-44CA-8DE7-B6FFF5CD28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36"/>
          <a:stretch/>
        </p:blipFill>
        <p:spPr bwMode="auto">
          <a:xfrm>
            <a:off x="6021086" y="544777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300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CF4D95-1CEF-4C6D-932C-2B4C36A70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9314" y="1396289"/>
            <a:ext cx="4375586" cy="1325563"/>
          </a:xfrm>
        </p:spPr>
        <p:txBody>
          <a:bodyPr>
            <a:normAutofit/>
          </a:bodyPr>
          <a:lstStyle/>
          <a:p>
            <a:r>
              <a:rPr lang="nl-NL" dirty="0"/>
              <a:t>Eten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ED52484-C939-4951-85D6-79046BBC6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67397" cy="3481744"/>
          </a:xfrm>
          <a:custGeom>
            <a:avLst/>
            <a:gdLst>
              <a:gd name="connsiteX0" fmla="*/ 0 w 4067397"/>
              <a:gd name="connsiteY0" fmla="*/ 0 h 3481744"/>
              <a:gd name="connsiteX1" fmla="*/ 3741230 w 4067397"/>
              <a:gd name="connsiteY1" fmla="*/ 0 h 3481744"/>
              <a:gd name="connsiteX2" fmla="*/ 3789282 w 4067397"/>
              <a:gd name="connsiteY2" fmla="*/ 79096 h 3481744"/>
              <a:gd name="connsiteX3" fmla="*/ 4067397 w 4067397"/>
              <a:gd name="connsiteY3" fmla="*/ 1177456 h 3481744"/>
              <a:gd name="connsiteX4" fmla="*/ 1763109 w 4067397"/>
              <a:gd name="connsiteY4" fmla="*/ 3481744 h 3481744"/>
              <a:gd name="connsiteX5" fmla="*/ 133731 w 4067397"/>
              <a:gd name="connsiteY5" fmla="*/ 2806834 h 3481744"/>
              <a:gd name="connsiteX6" fmla="*/ 0 w 4067397"/>
              <a:gd name="connsiteY6" fmla="*/ 2659692 h 348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7397" h="3481744">
                <a:moveTo>
                  <a:pt x="0" y="0"/>
                </a:moveTo>
                <a:lnTo>
                  <a:pt x="3741230" y="0"/>
                </a:lnTo>
                <a:lnTo>
                  <a:pt x="3789282" y="79096"/>
                </a:lnTo>
                <a:cubicBezTo>
                  <a:pt x="3966649" y="405598"/>
                  <a:pt x="4067397" y="779761"/>
                  <a:pt x="4067397" y="1177456"/>
                </a:cubicBezTo>
                <a:cubicBezTo>
                  <a:pt x="4067397" y="2450079"/>
                  <a:pt x="3035732" y="3481744"/>
                  <a:pt x="1763109" y="3481744"/>
                </a:cubicBezTo>
                <a:cubicBezTo>
                  <a:pt x="1126798" y="3481744"/>
                  <a:pt x="550726" y="3223828"/>
                  <a:pt x="133731" y="2806834"/>
                </a:cubicBezTo>
                <a:lnTo>
                  <a:pt x="0" y="2659692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23AC743-1CAC-4594-8F81-8E5C1E45B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5804" y="452999"/>
            <a:ext cx="2020824" cy="202082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4E35EC74-4722-4C53-B68D-96AC470130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88" r="18091" b="4"/>
          <a:stretch/>
        </p:blipFill>
        <p:spPr>
          <a:xfrm>
            <a:off x="4700396" y="617591"/>
            <a:ext cx="1691640" cy="1691640"/>
          </a:xfrm>
          <a:custGeom>
            <a:avLst/>
            <a:gdLst/>
            <a:ahLst/>
            <a:cxnLst/>
            <a:rect l="l" t="t" r="r" b="b"/>
            <a:pathLst>
              <a:path w="1645920" h="1645920">
                <a:moveTo>
                  <a:pt x="822960" y="0"/>
                </a:moveTo>
                <a:cubicBezTo>
                  <a:pt x="1277468" y="0"/>
                  <a:pt x="1645920" y="368452"/>
                  <a:pt x="1645920" y="822960"/>
                </a:cubicBezTo>
                <a:cubicBezTo>
                  <a:pt x="1645920" y="1277468"/>
                  <a:pt x="1277468" y="1645920"/>
                  <a:pt x="822960" y="1645920"/>
                </a:cubicBezTo>
                <a:cubicBezTo>
                  <a:pt x="368452" y="1645920"/>
                  <a:pt x="0" y="1277468"/>
                  <a:pt x="0" y="822960"/>
                </a:cubicBezTo>
                <a:cubicBezTo>
                  <a:pt x="0" y="368452"/>
                  <a:pt x="368452" y="0"/>
                  <a:pt x="822960" y="0"/>
                </a:cubicBez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DF8EA8C-4EAB-49EE-BBAB-78BE910D2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041056"/>
            <a:ext cx="3216344" cy="2816945"/>
          </a:xfrm>
          <a:custGeom>
            <a:avLst/>
            <a:gdLst>
              <a:gd name="connsiteX0" fmla="*/ 1360112 w 3216344"/>
              <a:gd name="connsiteY0" fmla="*/ 0 h 2816945"/>
              <a:gd name="connsiteX1" fmla="*/ 3216344 w 3216344"/>
              <a:gd name="connsiteY1" fmla="*/ 1856232 h 2816945"/>
              <a:gd name="connsiteX2" fmla="*/ 2992307 w 3216344"/>
              <a:gd name="connsiteY2" fmla="*/ 2741023 h 2816945"/>
              <a:gd name="connsiteX3" fmla="*/ 2946183 w 3216344"/>
              <a:gd name="connsiteY3" fmla="*/ 2816945 h 2816945"/>
              <a:gd name="connsiteX4" fmla="*/ 0 w 3216344"/>
              <a:gd name="connsiteY4" fmla="*/ 2816945 h 2816945"/>
              <a:gd name="connsiteX5" fmla="*/ 0 w 3216344"/>
              <a:gd name="connsiteY5" fmla="*/ 596005 h 2816945"/>
              <a:gd name="connsiteX6" fmla="*/ 47558 w 3216344"/>
              <a:gd name="connsiteY6" fmla="*/ 543678 h 2816945"/>
              <a:gd name="connsiteX7" fmla="*/ 1360112 w 3216344"/>
              <a:gd name="connsiteY7" fmla="*/ 0 h 28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6344" h="2816945">
                <a:moveTo>
                  <a:pt x="1360112" y="0"/>
                </a:moveTo>
                <a:cubicBezTo>
                  <a:pt x="2385281" y="0"/>
                  <a:pt x="3216344" y="831063"/>
                  <a:pt x="3216344" y="1856232"/>
                </a:cubicBezTo>
                <a:cubicBezTo>
                  <a:pt x="3216344" y="2176598"/>
                  <a:pt x="3135186" y="2478007"/>
                  <a:pt x="2992307" y="2741023"/>
                </a:cubicBezTo>
                <a:lnTo>
                  <a:pt x="2946183" y="2816945"/>
                </a:lnTo>
                <a:lnTo>
                  <a:pt x="0" y="2816945"/>
                </a:lnTo>
                <a:lnTo>
                  <a:pt x="0" y="596005"/>
                </a:lnTo>
                <a:lnTo>
                  <a:pt x="47558" y="543678"/>
                </a:lnTo>
                <a:cubicBezTo>
                  <a:pt x="383470" y="207766"/>
                  <a:pt x="847528" y="0"/>
                  <a:pt x="136011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973AF05-1CBD-4B57-BB0F-EAEF9F8FB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0935" y="2871982"/>
            <a:ext cx="2834640" cy="2834640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AD42ED4-E971-4150-8284-DC21A25702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791" r="-3" b="-3"/>
          <a:stretch/>
        </p:blipFill>
        <p:spPr>
          <a:xfrm>
            <a:off x="3545527" y="3036574"/>
            <a:ext cx="2505456" cy="2505456"/>
          </a:xfrm>
          <a:custGeom>
            <a:avLst/>
            <a:gdLst/>
            <a:ahLst/>
            <a:cxnLst/>
            <a:rect l="l" t="t" r="r" b="b"/>
            <a:pathLst>
              <a:path w="2505456" h="2505456">
                <a:moveTo>
                  <a:pt x="1252728" y="0"/>
                </a:moveTo>
                <a:cubicBezTo>
                  <a:pt x="1944591" y="0"/>
                  <a:pt x="2505456" y="560865"/>
                  <a:pt x="2505456" y="1252728"/>
                </a:cubicBezTo>
                <a:cubicBezTo>
                  <a:pt x="2505456" y="1944591"/>
                  <a:pt x="1944591" y="2505456"/>
                  <a:pt x="1252728" y="2505456"/>
                </a:cubicBezTo>
                <a:cubicBezTo>
                  <a:pt x="560865" y="2505456"/>
                  <a:pt x="0" y="1944591"/>
                  <a:pt x="0" y="1252728"/>
                </a:cubicBezTo>
                <a:cubicBezTo>
                  <a:pt x="0" y="560865"/>
                  <a:pt x="560865" y="0"/>
                  <a:pt x="1252728" y="0"/>
                </a:cubicBezTo>
                <a:close/>
              </a:path>
            </a:pathLst>
          </a:cu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DDA3E16-7C01-4C65-8A6C-86F2C0EC839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330" r="19217" b="-3"/>
          <a:stretch/>
        </p:blipFill>
        <p:spPr>
          <a:xfrm>
            <a:off x="20" y="10"/>
            <a:ext cx="3904480" cy="3318836"/>
          </a:xfrm>
          <a:custGeom>
            <a:avLst/>
            <a:gdLst/>
            <a:ahLst/>
            <a:cxnLst/>
            <a:rect l="l" t="t" r="r" b="b"/>
            <a:pathLst>
              <a:path w="3904500" h="3318846">
                <a:moveTo>
                  <a:pt x="0" y="0"/>
                </a:moveTo>
                <a:lnTo>
                  <a:pt x="3550823" y="0"/>
                </a:lnTo>
                <a:lnTo>
                  <a:pt x="3646046" y="156742"/>
                </a:lnTo>
                <a:cubicBezTo>
                  <a:pt x="3810874" y="460163"/>
                  <a:pt x="3904500" y="807876"/>
                  <a:pt x="3904500" y="1177456"/>
                </a:cubicBezTo>
                <a:cubicBezTo>
                  <a:pt x="3904500" y="2360113"/>
                  <a:pt x="2945767" y="3318846"/>
                  <a:pt x="1763110" y="3318846"/>
                </a:cubicBezTo>
                <a:cubicBezTo>
                  <a:pt x="1097866" y="3318846"/>
                  <a:pt x="503472" y="3015497"/>
                  <a:pt x="110709" y="2539579"/>
                </a:cubicBezTo>
                <a:lnTo>
                  <a:pt x="0" y="2391530"/>
                </a:lnTo>
                <a:close/>
              </a:path>
            </a:pathLst>
          </a:cu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5CDA515-069B-4117-9F7D-C58268F4615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47" r="7222" b="2"/>
          <a:stretch/>
        </p:blipFill>
        <p:spPr>
          <a:xfrm>
            <a:off x="1" y="4207014"/>
            <a:ext cx="3050387" cy="2654675"/>
          </a:xfrm>
          <a:custGeom>
            <a:avLst/>
            <a:gdLst/>
            <a:ahLst/>
            <a:cxnLst/>
            <a:rect l="l" t="t" r="r" b="b"/>
            <a:pathLst>
              <a:path w="3050387" h="2654675">
                <a:moveTo>
                  <a:pt x="1360112" y="0"/>
                </a:moveTo>
                <a:cubicBezTo>
                  <a:pt x="2293625" y="0"/>
                  <a:pt x="3050387" y="756762"/>
                  <a:pt x="3050387" y="1690275"/>
                </a:cubicBezTo>
                <a:cubicBezTo>
                  <a:pt x="3050387" y="2040343"/>
                  <a:pt x="2943967" y="2365554"/>
                  <a:pt x="2761715" y="2635324"/>
                </a:cubicBezTo>
                <a:lnTo>
                  <a:pt x="2747244" y="2654675"/>
                </a:lnTo>
                <a:lnTo>
                  <a:pt x="0" y="2654675"/>
                </a:lnTo>
                <a:lnTo>
                  <a:pt x="0" y="689742"/>
                </a:lnTo>
                <a:lnTo>
                  <a:pt x="55814" y="615103"/>
                </a:lnTo>
                <a:cubicBezTo>
                  <a:pt x="365835" y="239445"/>
                  <a:pt x="835011" y="0"/>
                  <a:pt x="1360112" y="0"/>
                </a:cubicBez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764E36-5126-4B06-A8C9-C093DD13D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313" y="2871982"/>
            <a:ext cx="4375579" cy="3100193"/>
          </a:xfrm>
        </p:spPr>
        <p:txBody>
          <a:bodyPr anchor="t">
            <a:normAutofit/>
          </a:bodyPr>
          <a:lstStyle/>
          <a:p>
            <a:r>
              <a:rPr lang="nl-NL" sz="1800"/>
              <a:t> Herbivoor</a:t>
            </a:r>
          </a:p>
          <a:p>
            <a:endParaRPr lang="nl-NL" sz="1800"/>
          </a:p>
          <a:p>
            <a:endParaRPr lang="nl-NL" sz="1800"/>
          </a:p>
          <a:p>
            <a:r>
              <a:rPr lang="nl-NL" sz="1800"/>
              <a:t>Droogvoer:      </a:t>
            </a:r>
          </a:p>
          <a:p>
            <a:endParaRPr lang="nl-NL" sz="1800"/>
          </a:p>
          <a:p>
            <a:endParaRPr lang="nl-NL" sz="1800"/>
          </a:p>
          <a:p>
            <a:r>
              <a:rPr lang="nl-NL" sz="1800"/>
              <a:t>Ruwvoer:</a:t>
            </a:r>
          </a:p>
          <a:p>
            <a:endParaRPr lang="nl-NL" sz="1800"/>
          </a:p>
          <a:p>
            <a:endParaRPr lang="nl-NL" sz="1800"/>
          </a:p>
          <a:p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3880717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6A80C-D91A-4E33-BE22-EEAC6C772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4249006" cy="1325563"/>
          </a:xfrm>
        </p:spPr>
        <p:txBody>
          <a:bodyPr>
            <a:normAutofit/>
          </a:bodyPr>
          <a:lstStyle/>
          <a:p>
            <a:r>
              <a:rPr lang="nl-NL" dirty="0"/>
              <a:t>Aanbieden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86541C6-61B1-4DAA-B57A-EAF3F24F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933310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D1B97FF-61F9-438F-8048-199EC6F4A8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59" b="15801"/>
          <a:stretch/>
        </p:blipFill>
        <p:spPr>
          <a:xfrm>
            <a:off x="5142944" y="3"/>
            <a:ext cx="6069184" cy="2839783"/>
          </a:xfrm>
          <a:custGeom>
            <a:avLst/>
            <a:gdLst/>
            <a:ahLst/>
            <a:cxnLst/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3" y="106160"/>
                </a:lnTo>
                <a:cubicBezTo>
                  <a:pt x="5907891" y="1641596"/>
                  <a:pt x="4611168" y="2839783"/>
                  <a:pt x="3034592" y="2839783"/>
                </a:cubicBezTo>
                <a:cubicBezTo>
                  <a:pt x="1458016" y="2839783"/>
                  <a:pt x="161292" y="1641596"/>
                  <a:pt x="5360" y="10616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1750011-2006-46BB-AFDE-C6E461752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93989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7FDCD2D-3DC4-4225-A44F-9937D6B119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247" r="2" b="20188"/>
          <a:stretch/>
        </p:blipFill>
        <p:spPr>
          <a:xfrm>
            <a:off x="7190587" y="3124784"/>
            <a:ext cx="5001415" cy="3733214"/>
          </a:xfrm>
          <a:custGeom>
            <a:avLst/>
            <a:gdLst/>
            <a:ahLst/>
            <a:cxnLst/>
            <a:rect l="l" t="t" r="r" b="b"/>
            <a:pathLst>
              <a:path w="5001415" h="3733214">
                <a:moveTo>
                  <a:pt x="3044952" y="0"/>
                </a:moveTo>
                <a:cubicBezTo>
                  <a:pt x="3780687" y="0"/>
                  <a:pt x="4455477" y="260939"/>
                  <a:pt x="4981824" y="695319"/>
                </a:cubicBezTo>
                <a:lnTo>
                  <a:pt x="5001415" y="713124"/>
                </a:lnTo>
                <a:lnTo>
                  <a:pt x="5001415" y="3733214"/>
                </a:lnTo>
                <a:lnTo>
                  <a:pt x="81043" y="3733214"/>
                </a:lnTo>
                <a:lnTo>
                  <a:pt x="61862" y="3658617"/>
                </a:lnTo>
                <a:cubicBezTo>
                  <a:pt x="21301" y="3460397"/>
                  <a:pt x="0" y="3255162"/>
                  <a:pt x="0" y="3044952"/>
                </a:cubicBezTo>
                <a:cubicBezTo>
                  <a:pt x="0" y="1363271"/>
                  <a:pt x="1363271" y="0"/>
                  <a:pt x="304495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33716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1A7F9-2790-41F1-80A3-BEDA834E7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/>
              <a:t>Belangrijk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96F87B-2CF4-4FC5-930C-B072AF553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endParaRPr lang="nl-NL" sz="1800"/>
          </a:p>
          <a:p>
            <a:r>
              <a:rPr lang="nl-NL" sz="1800"/>
              <a:t>Ze mogen geen granen, noten of zaden hebben</a:t>
            </a:r>
          </a:p>
          <a:p>
            <a:endParaRPr lang="nl-NL" sz="1800"/>
          </a:p>
          <a:p>
            <a:r>
              <a:rPr lang="nl-NL" sz="1800"/>
              <a:t>Ze mogen geen groente of fruit dat veel vocht bevat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De chinchilla, algemene informatie door de dierenarts">
            <a:extLst>
              <a:ext uri="{FF2B5EF4-FFF2-40B4-BE49-F238E27FC236}">
                <a16:creationId xmlns:a16="http://schemas.microsoft.com/office/drawing/2014/main" id="{30713A4A-9BEF-43B3-840A-3E3CFE0459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5" r="11535" b="1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650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B2EC0-1CBE-4926-B5B5-05CB3615F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nl-NL" sz="4100"/>
              <a:t>Quiz 1 wat mag een chinchilla niet hebben?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050" name="Picture 2" descr="Alles over de Chinchilla - Utopia Diervoeders">
            <a:extLst>
              <a:ext uri="{FF2B5EF4-FFF2-40B4-BE49-F238E27FC236}">
                <a16:creationId xmlns:a16="http://schemas.microsoft.com/office/drawing/2014/main" id="{D460F562-B513-437F-8F23-94D8FEF11D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2" r="19870" b="1"/>
          <a:stretch/>
        </p:blipFill>
        <p:spPr bwMode="auto"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825987-A22B-4E33-847F-361477192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/>
          </a:bodyPr>
          <a:lstStyle/>
          <a:p>
            <a:endParaRPr lang="nl-NL" sz="1800"/>
          </a:p>
          <a:p>
            <a:r>
              <a:rPr lang="nl-NL" sz="1800"/>
              <a:t>A. Groente</a:t>
            </a:r>
          </a:p>
          <a:p>
            <a:endParaRPr lang="nl-NL" sz="1800"/>
          </a:p>
          <a:p>
            <a:r>
              <a:rPr lang="nl-NL" sz="1800"/>
              <a:t>B. Noten</a:t>
            </a:r>
          </a:p>
          <a:p>
            <a:endParaRPr lang="nl-NL" sz="1800"/>
          </a:p>
          <a:p>
            <a:r>
              <a:rPr lang="nl-NL" sz="1800"/>
              <a:t>C. Hooi</a:t>
            </a:r>
          </a:p>
        </p:txBody>
      </p:sp>
    </p:spTree>
    <p:extLst>
      <p:ext uri="{BB962C8B-B14F-4D97-AF65-F5344CB8AC3E}">
        <p14:creationId xmlns:p14="http://schemas.microsoft.com/office/powerpoint/2010/main" val="1654008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C4604-CBF4-4F39-A238-78522DDB0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nl-NL" sz="3100"/>
              <a:t>Quiz 2 wat kan een chinchilla beter niet krijgen als extraatje?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074" name="Picture 2" descr="Spreekbeurt over chinchilla's">
            <a:extLst>
              <a:ext uri="{FF2B5EF4-FFF2-40B4-BE49-F238E27FC236}">
                <a16:creationId xmlns:a16="http://schemas.microsoft.com/office/drawing/2014/main" id="{A4753C83-9A99-4DAC-9062-3F3D013490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6" r="15418"/>
          <a:stretch/>
        </p:blipFill>
        <p:spPr bwMode="auto"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61EA1F-701A-435A-9242-054A79FEE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/>
          </a:bodyPr>
          <a:lstStyle/>
          <a:p>
            <a:endParaRPr lang="nl-NL" sz="1800"/>
          </a:p>
          <a:p>
            <a:pPr>
              <a:buFont typeface="Arial" panose="020B0604020202020204" pitchFamily="34" charset="0"/>
              <a:buChar char="•"/>
            </a:pPr>
            <a:r>
              <a:rPr lang="nl-NL" sz="1800"/>
              <a:t>A. </a:t>
            </a:r>
            <a:r>
              <a:rPr lang="nl-NL" sz="1800" b="0" i="0">
                <a:effectLst/>
                <a:latin typeface="arial" panose="020B0604020202020204" pitchFamily="34" charset="0"/>
              </a:rPr>
              <a:t>Stukje harde spaghetti</a:t>
            </a:r>
          </a:p>
          <a:p>
            <a:endParaRPr lang="nl-NL" sz="1800"/>
          </a:p>
          <a:p>
            <a:r>
              <a:rPr lang="nl-NL" sz="1800"/>
              <a:t>B. </a:t>
            </a:r>
            <a:r>
              <a:rPr lang="nl-NL" sz="1800" b="0" i="0">
                <a:effectLst/>
                <a:latin typeface="arial" panose="020B0604020202020204" pitchFamily="34" charset="0"/>
              </a:rPr>
              <a:t>Stukje gedroogde wortel</a:t>
            </a:r>
          </a:p>
          <a:p>
            <a:endParaRPr lang="nl-NL" sz="1800"/>
          </a:p>
          <a:p>
            <a:r>
              <a:rPr lang="nl-NL" sz="1800"/>
              <a:t>C. </a:t>
            </a: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Knaagsticks </a:t>
            </a:r>
          </a:p>
        </p:txBody>
      </p:sp>
    </p:spTree>
    <p:extLst>
      <p:ext uri="{BB962C8B-B14F-4D97-AF65-F5344CB8AC3E}">
        <p14:creationId xmlns:p14="http://schemas.microsoft.com/office/powerpoint/2010/main" val="2644253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C3ED07-D5FA-403C-B61F-B0644CB4A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nl-NL" sz="2800" err="1"/>
              <a:t>Quizz</a:t>
            </a:r>
            <a:r>
              <a:rPr lang="nl-NL" sz="2800"/>
              <a:t> 3 </a:t>
            </a:r>
            <a:r>
              <a:rPr lang="nl-NL" sz="2800">
                <a:cs typeface="Arial" panose="020B0604020202020204" pitchFamily="34" charset="0"/>
              </a:rPr>
              <a:t>hoeveel procent bestaat</a:t>
            </a:r>
            <a:r>
              <a:rPr lang="nl-NL" sz="2800" i="0">
                <a:effectLst/>
                <a:cs typeface="Arial" panose="020B0604020202020204" pitchFamily="34" charset="0"/>
              </a:rPr>
              <a:t> van hun dagelijkse voeding uit hooi?</a:t>
            </a:r>
            <a:endParaRPr lang="nl-NL" sz="2800">
              <a:cs typeface="Arial" panose="020B0604020202020204" pitchFamily="34" charset="0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098" name="Picture 2" descr="Chinchilla's | Witte Molen">
            <a:extLst>
              <a:ext uri="{FF2B5EF4-FFF2-40B4-BE49-F238E27FC236}">
                <a16:creationId xmlns:a16="http://schemas.microsoft.com/office/drawing/2014/main" id="{4CC5E551-FB79-424C-9CC6-127526BC20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4" r="18974"/>
          <a:stretch/>
        </p:blipFill>
        <p:spPr bwMode="auto"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EED430-6934-4E93-AEA4-C012FBA56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/>
          </a:bodyPr>
          <a:lstStyle/>
          <a:p>
            <a:endParaRPr lang="nl-NL" sz="1800"/>
          </a:p>
          <a:p>
            <a:r>
              <a:rPr lang="nl-NL" sz="1800"/>
              <a:t>A. 40%</a:t>
            </a:r>
          </a:p>
          <a:p>
            <a:endParaRPr lang="nl-NL" sz="1800"/>
          </a:p>
          <a:p>
            <a:r>
              <a:rPr lang="nl-NL" sz="1800"/>
              <a:t>B. 60%</a:t>
            </a:r>
          </a:p>
          <a:p>
            <a:endParaRPr lang="nl-NL" sz="1800"/>
          </a:p>
          <a:p>
            <a:r>
              <a:rPr lang="nl-NL" sz="1800"/>
              <a:t>C. 80%</a:t>
            </a:r>
          </a:p>
        </p:txBody>
      </p:sp>
    </p:spTree>
    <p:extLst>
      <p:ext uri="{BB962C8B-B14F-4D97-AF65-F5344CB8AC3E}">
        <p14:creationId xmlns:p14="http://schemas.microsoft.com/office/powerpoint/2010/main" val="3415835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96</Words>
  <Application>Microsoft Macintosh PowerPoint</Application>
  <PresentationFormat>Breedbeeld</PresentationFormat>
  <Paragraphs>37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Kantoorthema</vt:lpstr>
      <vt:lpstr>Chinchilla</vt:lpstr>
      <vt:lpstr>Eten </vt:lpstr>
      <vt:lpstr>Aanbieden</vt:lpstr>
      <vt:lpstr>Belangrijk </vt:lpstr>
      <vt:lpstr>Quiz 1 wat mag een chinchilla niet hebben?</vt:lpstr>
      <vt:lpstr>Quiz 2 wat kan een chinchilla beter niet krijgen als extraatje?</vt:lpstr>
      <vt:lpstr>Quizz 3 hoeveel procent bestaat van hun dagelijkse voeding uit hooi?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Chinchilla</dc:title>
  <dc:creator>Kim Scholten (student)</dc:creator>
  <cp:lastModifiedBy>Ria Brinkman</cp:lastModifiedBy>
  <cp:revision>1</cp:revision>
  <dcterms:created xsi:type="dcterms:W3CDTF">2022-04-20T07:39:57Z</dcterms:created>
  <dcterms:modified xsi:type="dcterms:W3CDTF">2022-04-20T11:16:11Z</dcterms:modified>
</cp:coreProperties>
</file>